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62" r:id="rId4"/>
    <p:sldId id="267" r:id="rId5"/>
    <p:sldId id="280" r:id="rId6"/>
    <p:sldId id="259" r:id="rId7"/>
    <p:sldId id="260" r:id="rId8"/>
    <p:sldId id="268" r:id="rId9"/>
    <p:sldId id="278" r:id="rId10"/>
    <p:sldId id="257" r:id="rId11"/>
    <p:sldId id="269" r:id="rId12"/>
    <p:sldId id="266" r:id="rId13"/>
    <p:sldId id="271" r:id="rId14"/>
    <p:sldId id="270" r:id="rId15"/>
    <p:sldId id="272" r:id="rId16"/>
    <p:sldId id="273" r:id="rId17"/>
    <p:sldId id="279" r:id="rId18"/>
    <p:sldId id="265" r:id="rId19"/>
    <p:sldId id="258" r:id="rId20"/>
    <p:sldId id="274" r:id="rId21"/>
    <p:sldId id="275" r:id="rId22"/>
    <p:sldId id="276" r:id="rId23"/>
    <p:sldId id="281" r:id="rId24"/>
    <p:sldId id="283" r:id="rId25"/>
    <p:sldId id="282" r:id="rId26"/>
    <p:sldId id="286" r:id="rId27"/>
    <p:sldId id="285" r:id="rId28"/>
    <p:sldId id="288" r:id="rId29"/>
    <p:sldId id="290" r:id="rId30"/>
    <p:sldId id="291" r:id="rId31"/>
    <p:sldId id="292" r:id="rId32"/>
    <p:sldId id="293" r:id="rId33"/>
    <p:sldId id="294" r:id="rId34"/>
    <p:sldId id="28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49A8658-0EDF-4F1E-9ED4-DDE60F3D06A1}" type="datetimeFigureOut">
              <a:rPr lang="en-US" smtClean="0"/>
              <a:pPr/>
              <a:t>01-Apr-23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862CA5F-3EAF-4180-82B3-0D57E110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1981200"/>
            <a:ext cx="8229600" cy="21336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Online Attendance &amp; Billing 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30" y="4724400"/>
            <a:ext cx="7807570" cy="1447800"/>
          </a:xfrm>
        </p:spPr>
        <p:txBody>
          <a:bodyPr>
            <a:normAutofit/>
          </a:bodyPr>
          <a:lstStyle/>
          <a:p>
            <a:r>
              <a:rPr lang="en-US" sz="2400" dirty="0"/>
              <a:t>Attendance of Candidate , Supervisory Staff </a:t>
            </a:r>
          </a:p>
          <a:p>
            <a:r>
              <a:rPr lang="en-US" sz="2400" dirty="0"/>
              <a:t>&amp;</a:t>
            </a:r>
          </a:p>
          <a:p>
            <a:r>
              <a:rPr lang="en-US" sz="2400" dirty="0"/>
              <a:t> Supervisory Staff Billing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426CFCA-024D-7357-A2AA-63672ECF9C51}"/>
              </a:ext>
            </a:extLst>
          </p:cNvPr>
          <p:cNvSpPr txBox="1"/>
          <p:nvPr/>
        </p:nvSpPr>
        <p:spPr>
          <a:xfrm>
            <a:off x="0" y="1066800"/>
            <a:ext cx="9144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smtClean="0"/>
              <a:t>  </a:t>
            </a:r>
            <a:r>
              <a:rPr lang="en-US" sz="3200" b="1" u="sng" dirty="0" smtClean="0"/>
              <a:t>Board </a:t>
            </a:r>
            <a:r>
              <a:rPr lang="en-US" sz="3200" b="1" u="sng" dirty="0"/>
              <a:t>of Intermediate &amp; Secondary Education </a:t>
            </a:r>
          </a:p>
          <a:p>
            <a:r>
              <a:rPr lang="en-US" sz="3200" dirty="0"/>
              <a:t>				</a:t>
            </a:r>
            <a:r>
              <a:rPr lang="en-US" sz="3200" b="1" u="sng" dirty="0"/>
              <a:t>Rawalpinidi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Candidate Absentee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i="1" dirty="0">
                <a:solidFill>
                  <a:srgbClr val="FFFF00"/>
                </a:solidFill>
              </a:rPr>
              <a:t>Step 1 : </a:t>
            </a:r>
          </a:p>
          <a:p>
            <a:pPr marL="514350" indent="-514350">
              <a:buNone/>
            </a:pPr>
            <a:r>
              <a:rPr lang="en-US" b="1" dirty="0"/>
              <a:t>Enter Candidate Roll No. and click Absent button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b="1" i="1" dirty="0">
                <a:solidFill>
                  <a:srgbClr val="FFFF00"/>
                </a:solidFill>
              </a:rPr>
              <a:t>Step 2 : </a:t>
            </a:r>
          </a:p>
          <a:p>
            <a:pPr marL="514350" indent="-514350">
              <a:buNone/>
            </a:pPr>
            <a:r>
              <a:rPr lang="en-US" b="1" dirty="0"/>
              <a:t>Click link (</a:t>
            </a:r>
            <a:r>
              <a:rPr lang="en-US" b="1" i="1" dirty="0">
                <a:solidFill>
                  <a:srgbClr val="FFFF00"/>
                </a:solidFill>
              </a:rPr>
              <a:t>Print Absentee Report</a:t>
            </a:r>
            <a:r>
              <a:rPr lang="en-US" b="1" dirty="0"/>
              <a:t>) to create / print PDF Report</a:t>
            </a:r>
          </a:p>
          <a:p>
            <a:pPr marL="514350" indent="-514350">
              <a:buNone/>
            </a:pPr>
            <a:endParaRPr lang="en-US" b="1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Registration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6401"/>
            <a:ext cx="9144000" cy="50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ight Arrow 6"/>
          <p:cNvSpPr/>
          <p:nvPr/>
        </p:nvSpPr>
        <p:spPr>
          <a:xfrm flipH="1">
            <a:off x="2286000" y="4114800"/>
            <a:ext cx="4572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 Options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Enter Roll no of absent candidates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863725"/>
            <a:ext cx="91440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800600" y="2362200"/>
            <a:ext cx="1676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Enter Roll no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5295900" y="35433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7620397" y="3657203"/>
            <a:ext cx="60960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629400" y="2590800"/>
            <a:ext cx="2286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Click Button to save absent student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Alert</a:t>
            </a:r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Candidate Mark Absent successfully 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2054225"/>
            <a:ext cx="9144000" cy="480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038600" y="2286000"/>
            <a:ext cx="3048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Click here to print report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2362200" y="25146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334000" y="4191000"/>
            <a:ext cx="2895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3505200"/>
            <a:ext cx="2057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Show message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419600" y="3886200"/>
            <a:ext cx="914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PDF Report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286000"/>
            <a:ext cx="9143999" cy="457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val 5"/>
          <p:cNvSpPr/>
          <p:nvPr/>
        </p:nvSpPr>
        <p:spPr>
          <a:xfrm>
            <a:off x="0" y="4876800"/>
            <a:ext cx="47244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CANDIDATE / Supervisory staff </a:t>
            </a:r>
            <a:br>
              <a:rPr lang="en-US" dirty="0"/>
            </a:br>
            <a:r>
              <a:rPr lang="en-US" dirty="0"/>
              <a:t>absentee SYSTEM</a:t>
            </a:r>
          </a:p>
        </p:txBody>
      </p:sp>
    </p:spTree>
    <p:extLst>
      <p:ext uri="{BB962C8B-B14F-4D97-AF65-F5344CB8AC3E}">
        <p14:creationId xmlns:p14="http://schemas.microsoft.com/office/powerpoint/2010/main" xmlns="" val="957524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Candidate Attendance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400" dirty="0"/>
              <a:t>Step 1 : </a:t>
            </a:r>
            <a:r>
              <a:rPr lang="en-US" dirty="0"/>
              <a:t>Enter Candidate Absentee </a:t>
            </a:r>
          </a:p>
          <a:p>
            <a:pPr marL="514350" indent="-514350">
              <a:buNone/>
            </a:pPr>
            <a:r>
              <a:rPr lang="en-US" sz="2000" dirty="0"/>
              <a:t>                (Note: existing entries already visible here)</a:t>
            </a:r>
          </a:p>
          <a:p>
            <a:pPr marL="514350" indent="-514350">
              <a:buNone/>
            </a:pPr>
            <a:r>
              <a:rPr lang="en-US" sz="2400" dirty="0"/>
              <a:t>Step 2 : </a:t>
            </a:r>
            <a:r>
              <a:rPr lang="en-US" dirty="0"/>
              <a:t>Enter Candidate Answer Sheet Number</a:t>
            </a:r>
          </a:p>
          <a:p>
            <a:pPr marL="514350" indent="-514350">
              <a:buNone/>
            </a:pPr>
            <a:r>
              <a:rPr lang="en-US" sz="2400" dirty="0"/>
              <a:t>Step 4 : </a:t>
            </a:r>
            <a:r>
              <a:rPr lang="en-US" dirty="0"/>
              <a:t>Enter UMC (if any)</a:t>
            </a:r>
          </a:p>
          <a:p>
            <a:pPr marL="514350" indent="-514350">
              <a:buNone/>
            </a:pPr>
            <a:r>
              <a:rPr lang="en-US" sz="2400" dirty="0"/>
              <a:t>Step 5 : </a:t>
            </a:r>
            <a:r>
              <a:rPr lang="en-US" dirty="0"/>
              <a:t>Enter Stray Case (if any) </a:t>
            </a:r>
          </a:p>
          <a:p>
            <a:pPr marL="514350" indent="-514350">
              <a:buNone/>
            </a:pPr>
            <a:r>
              <a:rPr lang="en-US" sz="2400" dirty="0"/>
              <a:t>Step 6 : </a:t>
            </a:r>
            <a:r>
              <a:rPr lang="en-US" dirty="0"/>
              <a:t>Enter Candidate Sitting Plan (Halls or         							Rooms)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Supervisory Staff 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Step 6 : Enter Supervisory Staff Attendance by clicking on the check box.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Step 7 : Take print out of the overall PDF Report and sign by relevant personal.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bisesecrecy.com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Down Arrow 7"/>
          <p:cNvSpPr/>
          <p:nvPr/>
        </p:nvSpPr>
        <p:spPr>
          <a:xfrm>
            <a:off x="7543800" y="57912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34200" y="50292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Center Login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 System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6401"/>
            <a:ext cx="9144000" cy="50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ight Arrow 6"/>
          <p:cNvSpPr/>
          <p:nvPr/>
        </p:nvSpPr>
        <p:spPr>
          <a:xfrm flipH="1">
            <a:off x="4419600" y="4114800"/>
            <a:ext cx="4572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 Options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39AB167-B91F-62E1-3B6C-8B58BF8E27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31" y="2209800"/>
            <a:ext cx="3933669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Enter 9 digit Answer Sheet No.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199"/>
            <a:ext cx="9143999" cy="525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2971800" y="4495800"/>
            <a:ext cx="2209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Enter 9 digit Answer Sheet No.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257800" y="48768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5143500" y="49911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4876800" y="5257800"/>
            <a:ext cx="1143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248400" y="2286000"/>
            <a:ext cx="2667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Click checkbox (UMC)</a:t>
            </a:r>
          </a:p>
          <a:p>
            <a:pPr algn="ctr"/>
            <a:r>
              <a:rPr lang="en-US" b="1" dirty="0"/>
              <a:t>(if any)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>
            <a:off x="8153400" y="2971800"/>
            <a:ext cx="3048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Enter Stray Cases (if any)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265752F0-6C27-5083-0B61-5C7626D21F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00200"/>
            <a:ext cx="9144000" cy="5257800"/>
          </a:xfrm>
        </p:spPr>
      </p:pic>
    </p:spTree>
    <p:extLst>
      <p:ext uri="{BB962C8B-B14F-4D97-AF65-F5344CB8AC3E}">
        <p14:creationId xmlns:p14="http://schemas.microsoft.com/office/powerpoint/2010/main" xmlns="" val="1662216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56F37E-A819-DDA4-D490-2862CF73B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Enter Sitting Plan </a:t>
            </a:r>
            <a:br>
              <a:rPr lang="en-US" dirty="0"/>
            </a:br>
            <a:r>
              <a:rPr lang="en-US" dirty="0"/>
              <a:t>&amp; Supervisory Attendance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C1B6DA32-B850-E5DD-F257-85BE456AC6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09725"/>
            <a:ext cx="9144000" cy="52387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9D3E812-EB2F-C131-0AF0-577D13A9D916}"/>
              </a:ext>
            </a:extLst>
          </p:cNvPr>
          <p:cNvSpPr/>
          <p:nvPr/>
        </p:nvSpPr>
        <p:spPr>
          <a:xfrm>
            <a:off x="3543300" y="5715000"/>
            <a:ext cx="2057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Click Checkbox for Present Staff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5EB18E7C-A6A3-978C-AB2F-6E118E4DE8DB}"/>
              </a:ext>
            </a:extLst>
          </p:cNvPr>
          <p:cNvCxnSpPr/>
          <p:nvPr/>
        </p:nvCxnSpPr>
        <p:spPr>
          <a:xfrm flipV="1">
            <a:off x="5638800" y="5715000"/>
            <a:ext cx="152400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040EAE01-1A92-90D9-4AC2-5234DBA1D86C}"/>
              </a:ext>
            </a:extLst>
          </p:cNvPr>
          <p:cNvCxnSpPr/>
          <p:nvPr/>
        </p:nvCxnSpPr>
        <p:spPr>
          <a:xfrm>
            <a:off x="5638800" y="5867400"/>
            <a:ext cx="15240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298AB79-0D23-AA83-05D1-78D7FA6B867A}"/>
              </a:ext>
            </a:extLst>
          </p:cNvPr>
          <p:cNvSpPr/>
          <p:nvPr/>
        </p:nvSpPr>
        <p:spPr>
          <a:xfrm>
            <a:off x="3962400" y="2209800"/>
            <a:ext cx="2362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Enter Sitting Plan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3F5E40D7-EC88-206C-6196-CC624D44E8BE}"/>
              </a:ext>
            </a:extLst>
          </p:cNvPr>
          <p:cNvCxnSpPr/>
          <p:nvPr/>
        </p:nvCxnSpPr>
        <p:spPr>
          <a:xfrm>
            <a:off x="4494551" y="28956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ED0D668F-0ABD-266F-5CF3-D2B4390D5670}"/>
              </a:ext>
            </a:extLst>
          </p:cNvPr>
          <p:cNvCxnSpPr/>
          <p:nvPr/>
        </p:nvCxnSpPr>
        <p:spPr>
          <a:xfrm flipH="1">
            <a:off x="4343400" y="3886200"/>
            <a:ext cx="152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DCA97F2D-E05D-EE56-CC1C-BD10B79814A3}"/>
              </a:ext>
            </a:extLst>
          </p:cNvPr>
          <p:cNvCxnSpPr/>
          <p:nvPr/>
        </p:nvCxnSpPr>
        <p:spPr>
          <a:xfrm flipH="1">
            <a:off x="4343400" y="3124200"/>
            <a:ext cx="1511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92791713-38DD-5B34-802B-07F27308DE09}"/>
              </a:ext>
            </a:extLst>
          </p:cNvPr>
          <p:cNvCxnSpPr/>
          <p:nvPr/>
        </p:nvCxnSpPr>
        <p:spPr>
          <a:xfrm>
            <a:off x="5943600" y="2939321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82C9686C-1E8B-9E20-AB5A-B669129016BE}"/>
              </a:ext>
            </a:extLst>
          </p:cNvPr>
          <p:cNvCxnSpPr/>
          <p:nvPr/>
        </p:nvCxnSpPr>
        <p:spPr>
          <a:xfrm>
            <a:off x="5943600" y="3929921"/>
            <a:ext cx="228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8011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Print Overall PDF Report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CBF6A5E-9C03-E3D6-FB82-7D24810149FE}"/>
              </a:ext>
            </a:extLst>
          </p:cNvPr>
          <p:cNvSpPr/>
          <p:nvPr/>
        </p:nvSpPr>
        <p:spPr>
          <a:xfrm>
            <a:off x="3276600" y="5638800"/>
            <a:ext cx="2057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Click Checkbox for present staff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0337A927-A138-1D55-BC02-630E2641E0D9}"/>
              </a:ext>
            </a:extLst>
          </p:cNvPr>
          <p:cNvCxnSpPr>
            <a:cxnSpLocks/>
          </p:cNvCxnSpPr>
          <p:nvPr/>
        </p:nvCxnSpPr>
        <p:spPr>
          <a:xfrm>
            <a:off x="5334000" y="5715000"/>
            <a:ext cx="160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5AE79215-AE78-8ED9-3538-0AE54992A346}"/>
              </a:ext>
            </a:extLst>
          </p:cNvPr>
          <p:cNvCxnSpPr/>
          <p:nvPr/>
        </p:nvCxnSpPr>
        <p:spPr>
          <a:xfrm>
            <a:off x="5334000" y="5715000"/>
            <a:ext cx="16002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xmlns="" id="{70548920-29C6-DBB8-99AA-B42BA6C40A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352674"/>
            <a:ext cx="9144000" cy="4505325"/>
          </a:xfr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74219527-E430-B3FF-D8AC-382E1DF0E4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9912" y="3328987"/>
            <a:ext cx="2924175" cy="328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6247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BB427D-E145-E37D-386D-31CE7A658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Overall PDF Report</a:t>
            </a:r>
          </a:p>
        </p:txBody>
      </p:sp>
      <p:pic>
        <p:nvPicPr>
          <p:cNvPr id="4" name="Content Placeholder 20">
            <a:extLst>
              <a:ext uri="{FF2B5EF4-FFF2-40B4-BE49-F238E27FC236}">
                <a16:creationId xmlns:a16="http://schemas.microsoft.com/office/drawing/2014/main" xmlns="" id="{721E7DD9-93A1-4D1E-D899-BB23B84B1C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76474"/>
            <a:ext cx="9144000" cy="4581525"/>
          </a:xfrm>
        </p:spPr>
      </p:pic>
    </p:spTree>
    <p:extLst>
      <p:ext uri="{BB962C8B-B14F-4D97-AF65-F5344CB8AC3E}">
        <p14:creationId xmlns:p14="http://schemas.microsoft.com/office/powerpoint/2010/main" xmlns="" val="27841089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DD4210-CAB5-731D-EACB-928FE08E2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Overall PDF Report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9177FA5-E76D-942E-8EDB-1C7428ABAA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28775"/>
            <a:ext cx="9144000" cy="5200650"/>
          </a:xfrm>
        </p:spPr>
      </p:pic>
    </p:spTree>
    <p:extLst>
      <p:ext uri="{BB962C8B-B14F-4D97-AF65-F5344CB8AC3E}">
        <p14:creationId xmlns:p14="http://schemas.microsoft.com/office/powerpoint/2010/main" xmlns="" val="34876958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Supervisory staff </a:t>
            </a:r>
            <a:br>
              <a:rPr lang="en-US" dirty="0"/>
            </a:br>
            <a:r>
              <a:rPr lang="en-US" dirty="0"/>
              <a:t>bill generation</a:t>
            </a:r>
          </a:p>
        </p:txBody>
      </p:sp>
    </p:spTree>
    <p:extLst>
      <p:ext uri="{BB962C8B-B14F-4D97-AF65-F5344CB8AC3E}">
        <p14:creationId xmlns:p14="http://schemas.microsoft.com/office/powerpoint/2010/main" xmlns="" val="8362022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 System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6401"/>
            <a:ext cx="9144000" cy="50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ight Arrow 6"/>
          <p:cNvSpPr/>
          <p:nvPr/>
        </p:nvSpPr>
        <p:spPr>
          <a:xfrm flipH="1">
            <a:off x="2057400" y="5867400"/>
            <a:ext cx="4572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9222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Center Login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5729" y="1600200"/>
            <a:ext cx="7432542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990600" y="3657600"/>
            <a:ext cx="1905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Conduct Branch send you by whatsapp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95600" y="41910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2781300" y="43053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357449-9A78-4151-2FCC-293E6C54A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Exam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E926397-55C3-F3DC-76B6-260C218ADA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024187"/>
            <a:ext cx="9144000" cy="3833813"/>
          </a:xfrm>
        </p:spPr>
      </p:pic>
    </p:spTree>
    <p:extLst>
      <p:ext uri="{BB962C8B-B14F-4D97-AF65-F5344CB8AC3E}">
        <p14:creationId xmlns:p14="http://schemas.microsoft.com/office/powerpoint/2010/main" xmlns="" val="1292487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A1091D-12E5-C0CC-0EDC-C9DFD75DF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Cretae</a:t>
            </a:r>
            <a:r>
              <a:rPr lang="en-US" dirty="0"/>
              <a:t> Bill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E9D6C99-AA6E-DD2F-4166-20B32EA2B1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362201"/>
            <a:ext cx="9144000" cy="4495800"/>
          </a:xfrm>
        </p:spPr>
      </p:pic>
    </p:spTree>
    <p:extLst>
      <p:ext uri="{BB962C8B-B14F-4D97-AF65-F5344CB8AC3E}">
        <p14:creationId xmlns:p14="http://schemas.microsoft.com/office/powerpoint/2010/main" xmlns="" val="15407839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D2C0B5-2EC1-B503-DACE-2A9A1A6D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Supervisory Bill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084CFDF-6C6A-5FF9-8CFC-B2FB24E68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443162"/>
            <a:ext cx="9144000" cy="441483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B4EF4FA-FA09-AA89-BCC3-C437AD6DE37C}"/>
              </a:ext>
            </a:extLst>
          </p:cNvPr>
          <p:cNvSpPr/>
          <p:nvPr/>
        </p:nvSpPr>
        <p:spPr>
          <a:xfrm>
            <a:off x="4572000" y="2438400"/>
            <a:ext cx="1752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Print Bill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2818E464-294C-7402-68FA-6D8E61A0F05B}"/>
              </a:ext>
            </a:extLst>
          </p:cNvPr>
          <p:cNvCxnSpPr/>
          <p:nvPr/>
        </p:nvCxnSpPr>
        <p:spPr>
          <a:xfrm flipH="1">
            <a:off x="1828800" y="2743200"/>
            <a:ext cx="2590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037651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B6A3DF-005E-26FE-F65D-DA2EAA119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Supervisory Bill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175FDF3-C4EB-00F8-F257-5A82CE58FA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05000"/>
            <a:ext cx="9143999" cy="4953000"/>
          </a:xfrm>
        </p:spPr>
      </p:pic>
    </p:spTree>
    <p:extLst>
      <p:ext uri="{BB962C8B-B14F-4D97-AF65-F5344CB8AC3E}">
        <p14:creationId xmlns:p14="http://schemas.microsoft.com/office/powerpoint/2010/main" xmlns="" val="23197451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xmlns="" val="305014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Dashboard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6401"/>
            <a:ext cx="9144000" cy="50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Supervisory staff Registration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589048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554162"/>
          </a:xfrm>
        </p:spPr>
        <p:txBody>
          <a:bodyPr>
            <a:normAutofit fontScale="90000"/>
          </a:bodyPr>
          <a:lstStyle/>
          <a:p>
            <a:r>
              <a:rPr lang="en-US" dirty="0"/>
              <a:t>Online Registration </a:t>
            </a:r>
            <a:br>
              <a:rPr lang="en-US" dirty="0"/>
            </a:br>
            <a:r>
              <a:rPr lang="en-US" dirty="0"/>
              <a:t>of Supervisory Staff </a:t>
            </a:r>
            <a:br>
              <a:rPr lang="en-US" dirty="0"/>
            </a:br>
            <a:r>
              <a:rPr lang="en-US" dirty="0"/>
              <a:t>In Examination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153400" cy="3992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sz="2600" b="1" i="1" dirty="0">
                <a:solidFill>
                  <a:srgbClr val="FFFF00"/>
                </a:solidFill>
              </a:rPr>
              <a:t>Step 1 : </a:t>
            </a:r>
          </a:p>
          <a:p>
            <a:pPr marL="514350" indent="-514350">
              <a:buNone/>
            </a:pPr>
            <a:r>
              <a:rPr lang="en-US" b="1" u="sng" dirty="0"/>
              <a:t>Enter online form of following staff by IT Clerk: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b="1" i="1" dirty="0"/>
              <a:t>Resident Inspector	 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b="1" i="1" dirty="0"/>
              <a:t>Superintendent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b="1" i="1" dirty="0"/>
              <a:t>Deputy Superintendent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b="1" i="1" dirty="0"/>
              <a:t>Addition Deputy Superintendent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b="1" i="1" dirty="0"/>
              <a:t>All Invigilators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b="1" i="1" dirty="0"/>
              <a:t>IT Clerk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b="1" i="1" dirty="0"/>
              <a:t>Class-4 Staff (</a:t>
            </a:r>
            <a:r>
              <a:rPr lang="en-US" sz="2800" b="1" i="1" dirty="0" err="1"/>
              <a:t>Daftari</a:t>
            </a:r>
            <a:r>
              <a:rPr lang="en-US" sz="2800" b="1" i="1" dirty="0"/>
              <a:t>, </a:t>
            </a:r>
            <a:r>
              <a:rPr lang="en-US" sz="2800" b="1" i="1" dirty="0" err="1"/>
              <a:t>Chokidar</a:t>
            </a:r>
            <a:r>
              <a:rPr lang="en-US" sz="2800" b="1" i="1" dirty="0"/>
              <a:t> &amp; Sweeper)</a:t>
            </a:r>
          </a:p>
          <a:p>
            <a:pPr marL="571500" indent="-5715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Online Staff Registration Information Submit to Conduct Branch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i="1" dirty="0">
                <a:solidFill>
                  <a:srgbClr val="FFFF00"/>
                </a:solidFill>
              </a:rPr>
              <a:t>Step 2 : </a:t>
            </a:r>
          </a:p>
          <a:p>
            <a:pPr marL="514350" indent="-514350">
              <a:buNone/>
            </a:pPr>
            <a:endParaRPr lang="en-US" b="1" dirty="0"/>
          </a:p>
          <a:p>
            <a:pPr marL="514350" indent="-514350">
              <a:buNone/>
            </a:pPr>
            <a:r>
              <a:rPr lang="en-US" b="1" u="sng" dirty="0"/>
              <a:t>Apply Online Duty: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	After online registration of all the staff present in examination center, IT Clerk inform Conduct Branch so that the Conduct Branch assign their online duties.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Registration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6401"/>
            <a:ext cx="9144000" cy="50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ight Arrow 3"/>
          <p:cNvSpPr/>
          <p:nvPr/>
        </p:nvSpPr>
        <p:spPr>
          <a:xfrm flipH="1">
            <a:off x="7924800" y="4114800"/>
            <a:ext cx="4572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flipH="1">
            <a:off x="7924800" y="4373881"/>
            <a:ext cx="4572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flipH="1">
            <a:off x="7924800" y="4648200"/>
            <a:ext cx="4572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CANDIDATE  ABSENTEE SYSTEM</a:t>
            </a:r>
          </a:p>
        </p:txBody>
      </p:sp>
    </p:spTree>
    <p:extLst>
      <p:ext uri="{BB962C8B-B14F-4D97-AF65-F5344CB8AC3E}">
        <p14:creationId xmlns:p14="http://schemas.microsoft.com/office/powerpoint/2010/main" xmlns="" val="2971183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254</TotalTime>
  <Words>309</Words>
  <Application>Microsoft Office PowerPoint</Application>
  <PresentationFormat>On-screen Show (4:3)</PresentationFormat>
  <Paragraphs>81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Apex</vt:lpstr>
      <vt:lpstr> Online Attendance &amp; Billing  System</vt:lpstr>
      <vt:lpstr>bisesecrecy.com</vt:lpstr>
      <vt:lpstr>Center Login</vt:lpstr>
      <vt:lpstr>Dashboard</vt:lpstr>
      <vt:lpstr>Supervisory staff Registration</vt:lpstr>
      <vt:lpstr>Online Registration  of Supervisory Staff  In Examination Center</vt:lpstr>
      <vt:lpstr>Online Staff Registration Information Submit to Conduct Branch</vt:lpstr>
      <vt:lpstr>Online Registration</vt:lpstr>
      <vt:lpstr>CANDIDATE  ABSENTEE SYSTEM</vt:lpstr>
      <vt:lpstr>Candidate Absentee</vt:lpstr>
      <vt:lpstr>Online Registration</vt:lpstr>
      <vt:lpstr>Select Options</vt:lpstr>
      <vt:lpstr>Enter Roll no of absent candidates</vt:lpstr>
      <vt:lpstr>Show Alert</vt:lpstr>
      <vt:lpstr>Candidate Mark Absent successfully </vt:lpstr>
      <vt:lpstr>PDF Report</vt:lpstr>
      <vt:lpstr>CANDIDATE / Supervisory staff  absentee SYSTEM</vt:lpstr>
      <vt:lpstr>Candidate Attendance System</vt:lpstr>
      <vt:lpstr>Supervisory Staff Attendance</vt:lpstr>
      <vt:lpstr>Attendance System</vt:lpstr>
      <vt:lpstr>Select Options</vt:lpstr>
      <vt:lpstr>Enter 9 digit Answer Sheet No.</vt:lpstr>
      <vt:lpstr>Enter Stray Cases (if any)</vt:lpstr>
      <vt:lpstr>Enter Sitting Plan  &amp; Supervisory Attendance</vt:lpstr>
      <vt:lpstr>Print Overall PDF Report</vt:lpstr>
      <vt:lpstr>Print Overall PDF Report</vt:lpstr>
      <vt:lpstr>Print Overall PDF Report</vt:lpstr>
      <vt:lpstr>Supervisory staff  bill generation</vt:lpstr>
      <vt:lpstr>Attendance System</vt:lpstr>
      <vt:lpstr>Select Exam</vt:lpstr>
      <vt:lpstr>Cretae Bill</vt:lpstr>
      <vt:lpstr>Print Supervisory Bill</vt:lpstr>
      <vt:lpstr>Print Supervisory Bill</vt:lpstr>
      <vt:lpstr>Thank you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Attendance &amp; Billing  System</dc:title>
  <dc:creator>Syed Imran</dc:creator>
  <cp:lastModifiedBy>Muhammad Zohaib</cp:lastModifiedBy>
  <cp:revision>40</cp:revision>
  <dcterms:created xsi:type="dcterms:W3CDTF">2023-03-15T05:15:18Z</dcterms:created>
  <dcterms:modified xsi:type="dcterms:W3CDTF">2023-04-01T11:58:16Z</dcterms:modified>
</cp:coreProperties>
</file>